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56" r:id="rId37"/>
    <p:sldId id="357" r:id="rId38"/>
    <p:sldId id="34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  <a:endParaRPr lang="es-PA" dirty="0" smtClean="0"/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Práctica – </a:t>
            </a:r>
            <a:r>
              <a:rPr lang="es-PA" dirty="0" err="1" smtClean="0"/>
              <a:t>Jupyter</a:t>
            </a:r>
            <a:r>
              <a:rPr lang="es-PA" dirty="0" smtClean="0"/>
              <a:t> Notebooks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Entender lo básico de Python</a:t>
            </a:r>
          </a:p>
          <a:p>
            <a:r>
              <a:rPr lang="es-PA" dirty="0" smtClean="0"/>
              <a:t>Google </a:t>
            </a:r>
            <a:r>
              <a:rPr lang="es-PA" dirty="0" err="1" smtClean="0"/>
              <a:t>Colab</a:t>
            </a:r>
            <a:endParaRPr lang="es-PA" dirty="0" smtClean="0"/>
          </a:p>
          <a:p>
            <a:pPr lvl="1"/>
            <a:r>
              <a:rPr lang="es-PA" dirty="0" smtClean="0"/>
              <a:t>Otra herramienta de Nube, Open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</a:t>
            </a:r>
            <a:r>
              <a:rPr lang="es-PA" dirty="0" smtClean="0"/>
              <a:t>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Básico de IA</a:t>
            </a:r>
          </a:p>
          <a:p>
            <a:r>
              <a:rPr lang="es-PA" dirty="0" smtClean="0"/>
              <a:t>Tratamiento de la información</a:t>
            </a:r>
          </a:p>
          <a:p>
            <a:r>
              <a:rPr lang="es-PA" dirty="0" smtClean="0"/>
              <a:t>Proyecto de Fin a 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</a:t>
            </a:r>
            <a:r>
              <a:rPr lang="es-PA" sz="7200" b="1" i="1" dirty="0" smtClean="0"/>
              <a:t>2</a:t>
            </a:r>
            <a:endParaRPr lang="es-PA" sz="7200" b="1" i="1" dirty="0" smtClean="0"/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6089</TotalTime>
  <Words>2330</Words>
  <Application>Microsoft Office PowerPoint</Application>
  <PresentationFormat>Widescreen</PresentationFormat>
  <Paragraphs>393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Práctica – Jupyter Notebooks</vt:lpstr>
      <vt:lpstr>Siguiente Clase – Laboratorio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369</cp:revision>
  <dcterms:created xsi:type="dcterms:W3CDTF">2018-02-28T08:20:25Z</dcterms:created>
  <dcterms:modified xsi:type="dcterms:W3CDTF">2019-09-19T12:25:42Z</dcterms:modified>
</cp:coreProperties>
</file>